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lina\Desktop\&#1040;&#1084;&#1077;&#1073;&#1072;%20&#1087;&#1088;&#1086;&#1090;&#1077;&#1081;%20Amoeba%20proteus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“Особливості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будови та процесів життєдіяльності амеби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протей”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572008"/>
            <a:ext cx="2744526" cy="2057852"/>
          </a:xfrm>
        </p:spPr>
        <p:txBody>
          <a:bodyPr anchor="b">
            <a:normAutofit fontScale="92500" lnSpcReduction="2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Підготувала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вчитель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бології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Ліщук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Зовнішній вигляд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3714752"/>
            <a:ext cx="47863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Амеба – це                    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одноклітинна твариноподібна істота, що мешкає на дні  стоячих водойм.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амеб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4100532" cy="27039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Особливості руху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42886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Форма її клітини непостійна, але завдяки цьому клітина повільно рухається.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Амеба протей Amoeba proteu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43438" y="3357562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05800" cy="1143000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Внутрішня будова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86" y="2143116"/>
            <a:ext cx="533335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549637" y="1595021"/>
            <a:ext cx="35943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несправжні ніжки;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ядро;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скоротлива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вакуоля;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зона виділення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неперетравлених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решток;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частка їжі у 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травній вакуолі;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6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захоплення їжі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несправжніми 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ніжками.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Розмноження амеби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43438" y="2071678"/>
            <a:ext cx="39290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Розмножується амеба поділом навпіл.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906613" cy="198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000504"/>
            <a:ext cx="6967076" cy="20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1.Чим покрита клітина амеби?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2.Чи має амеба постійну форму?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3.Які пристосування до руху притаманні амебі протей?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4.Як живиться амеба?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5.Як амеба розмножується?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Перевір</a:t>
            </a:r>
            <a:r>
              <a:rPr kumimoji="0" lang="uk-UA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себе!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I:\амеба\Kakie_prostejshie_opasni_dlya_chelovek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14818"/>
            <a:ext cx="3717842" cy="2446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131</Words>
  <PresentationFormat>Экран (4:3)</PresentationFormat>
  <Paragraphs>34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“Особливості будови та процесів життєдіяльності амеби протей”</vt:lpstr>
      <vt:lpstr>Зовнішній вигляд</vt:lpstr>
      <vt:lpstr>Особливості руху</vt:lpstr>
      <vt:lpstr>Внутрішня будова</vt:lpstr>
      <vt:lpstr>Розмноження амеби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“Особливості будови та процесів життєдіяльності амеби протей”</dc:title>
  <dc:creator>Alina</dc:creator>
  <cp:lastModifiedBy>Alina</cp:lastModifiedBy>
  <cp:revision>7</cp:revision>
  <dcterms:created xsi:type="dcterms:W3CDTF">2017-11-13T13:19:29Z</dcterms:created>
  <dcterms:modified xsi:type="dcterms:W3CDTF">2017-11-13T14:13:45Z</dcterms:modified>
</cp:coreProperties>
</file>