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00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574" autoAdjust="0"/>
  </p:normalViewPr>
  <p:slideViewPr>
    <p:cSldViewPr>
      <p:cViewPr varScale="1">
        <p:scale>
          <a:sx n="51" d="100"/>
          <a:sy n="51" d="100"/>
        </p:scale>
        <p:origin x="-1243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13.11.2017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6.xml"/><Relationship Id="rId1" Type="http://schemas.openxmlformats.org/officeDocument/2006/relationships/video" Target="file:///C:\Users\Alina\Desktop\&#1040;&#1084;&#1077;&#1073;&#1072;%20&#1087;&#1088;&#1086;&#1090;&#1077;&#1081;%20Amoeba%20proteus.mp4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2557466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“Особливості</a:t>
            </a:r>
            <a:r>
              <a:rPr lang="uk-UA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будови та процесів життєдіяльності амеби </a:t>
            </a:r>
            <a:r>
              <a:rPr lang="uk-UA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протей”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000760" y="4572008"/>
            <a:ext cx="2744526" cy="2057852"/>
          </a:xfrm>
        </p:spPr>
        <p:txBody>
          <a:bodyPr anchor="b">
            <a:normAutofit fontScale="92500" lnSpcReduction="20000"/>
          </a:bodyPr>
          <a:lstStyle/>
          <a:p>
            <a:pPr algn="ctr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Підготувала</a:t>
            </a:r>
          </a:p>
          <a:p>
            <a:pPr algn="ctr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вчитель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бології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Ліщук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А.Б.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Зовнішній вигляд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143372" y="3714752"/>
            <a:ext cx="478634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      Амеба – це                    </a:t>
            </a:r>
          </a:p>
          <a:p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      одноклітинна твариноподібна істота, що мешкає на дні  стоячих водойм.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I:\амеба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000240"/>
            <a:ext cx="4100532" cy="2703974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Особливості руху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2428868"/>
            <a:ext cx="4572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Форма її клітини непостійна, але завдяки цьому клітина повільно рухається.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Амеба протей Amoeba proteus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4643438" y="3357562"/>
            <a:ext cx="3657600" cy="2743200"/>
          </a:xfrm>
          <a:prstGeom prst="rect">
            <a:avLst/>
          </a:prstGeom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85728"/>
            <a:ext cx="8305800" cy="1143000"/>
          </a:xfrm>
        </p:spPr>
        <p:txBody>
          <a:bodyPr/>
          <a:lstStyle/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Внутрішня будова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5886" y="2143116"/>
            <a:ext cx="5333358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Прямоугольник 3"/>
          <p:cNvSpPr/>
          <p:nvPr/>
        </p:nvSpPr>
        <p:spPr>
          <a:xfrm>
            <a:off x="5549637" y="1595021"/>
            <a:ext cx="3594363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1 –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несправжні ніжки;</a:t>
            </a:r>
          </a:p>
          <a:p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2 –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ядро;</a:t>
            </a:r>
          </a:p>
          <a:p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3 –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скоротлива  </a:t>
            </a:r>
          </a:p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     вакуоля;</a:t>
            </a:r>
          </a:p>
          <a:p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4 –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зона виділення  </a:t>
            </a:r>
          </a:p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     неперетравлених  </a:t>
            </a:r>
          </a:p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     решток;</a:t>
            </a:r>
          </a:p>
          <a:p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5 –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частка їжі у   </a:t>
            </a:r>
          </a:p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     травній вакуолі;</a:t>
            </a:r>
          </a:p>
          <a:p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6 –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захоплення їжі  </a:t>
            </a:r>
          </a:p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     несправжніми   </a:t>
            </a:r>
          </a:p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     ніжками.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Розмноження амеби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4643438" y="2071678"/>
            <a:ext cx="392909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Розмножується амеба поділом навпіл.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000240"/>
            <a:ext cx="3906613" cy="1981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57356" y="4000504"/>
            <a:ext cx="6967076" cy="207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14282" y="1928802"/>
            <a:ext cx="8715436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1.Чим покрита клітина амеби?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2.Чи має амеба постійну форму?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3.Які пристосування до руху притаманні амебі протей?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4.Як живиться амеба?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rgbClr val="FF006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5.Як амеба розмножується?</a:t>
            </a:r>
            <a:endParaRPr kumimoji="0" lang="uk-UA" sz="2800" b="1" i="0" u="none" strike="noStrike" cap="none" normalizeH="0" baseline="0" dirty="0" smtClean="0">
              <a:ln>
                <a:noFill/>
              </a:ln>
              <a:solidFill>
                <a:srgbClr val="FF0066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457200" y="704088"/>
            <a:ext cx="83058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Перевір</a:t>
            </a:r>
            <a:r>
              <a:rPr kumimoji="0" lang="uk-UA" sz="50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себе!</a:t>
            </a:r>
            <a:endParaRPr kumimoji="0" lang="ru-RU" sz="5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1026" name="Picture 2" descr="I:\амеба\Kakie_prostejshie_opasni_dlya_cheloveka_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4214818"/>
            <a:ext cx="3717842" cy="24463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37</TotalTime>
  <Words>131</Words>
  <PresentationFormat>Экран (4:3)</PresentationFormat>
  <Paragraphs>34</Paragraphs>
  <Slides>6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Поток</vt:lpstr>
      <vt:lpstr>“Особливості будови та процесів життєдіяльності амеби протей”</vt:lpstr>
      <vt:lpstr>Зовнішній вигляд</vt:lpstr>
      <vt:lpstr>Особливості руху</vt:lpstr>
      <vt:lpstr>Внутрішня будова</vt:lpstr>
      <vt:lpstr>Розмноження амеби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“Особливості будови та процесів життєдіяльності амеби протей”</dc:title>
  <dc:creator>Alina</dc:creator>
  <cp:lastModifiedBy>Alina</cp:lastModifiedBy>
  <cp:revision>7</cp:revision>
  <dcterms:created xsi:type="dcterms:W3CDTF">2017-11-13T13:19:29Z</dcterms:created>
  <dcterms:modified xsi:type="dcterms:W3CDTF">2017-11-13T14:13:45Z</dcterms:modified>
</cp:coreProperties>
</file>